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7"/>
  </p:notesMasterIdLst>
  <p:handoutMasterIdLst>
    <p:handoutMasterId r:id="rId78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90" r:id="rId26"/>
    <p:sldId id="3071" r:id="rId27"/>
    <p:sldId id="3046" r:id="rId28"/>
    <p:sldId id="3065" r:id="rId29"/>
    <p:sldId id="3047" r:id="rId30"/>
    <p:sldId id="3066" r:id="rId31"/>
    <p:sldId id="3048" r:id="rId32"/>
    <p:sldId id="3049" r:id="rId33"/>
    <p:sldId id="3051" r:id="rId34"/>
    <p:sldId id="3052" r:id="rId35"/>
    <p:sldId id="3067" r:id="rId36"/>
    <p:sldId id="3055" r:id="rId37"/>
    <p:sldId id="3064" r:id="rId38"/>
    <p:sldId id="3091" r:id="rId39"/>
    <p:sldId id="3056" r:id="rId40"/>
    <p:sldId id="3057" r:id="rId41"/>
    <p:sldId id="3050" r:id="rId42"/>
    <p:sldId id="3058" r:id="rId43"/>
    <p:sldId id="3059" r:id="rId44"/>
    <p:sldId id="3060" r:id="rId45"/>
    <p:sldId id="3061" r:id="rId46"/>
    <p:sldId id="3062" r:id="rId47"/>
    <p:sldId id="3063" r:id="rId48"/>
    <p:sldId id="3026" r:id="rId49"/>
    <p:sldId id="3068" r:id="rId50"/>
    <p:sldId id="3077" r:id="rId51"/>
    <p:sldId id="3069" r:id="rId52"/>
    <p:sldId id="3070" r:id="rId53"/>
    <p:sldId id="3072" r:id="rId54"/>
    <p:sldId id="3073" r:id="rId55"/>
    <p:sldId id="3076" r:id="rId56"/>
    <p:sldId id="3079" r:id="rId57"/>
    <p:sldId id="3078" r:id="rId58"/>
    <p:sldId id="3085" r:id="rId59"/>
    <p:sldId id="3089" r:id="rId60"/>
    <p:sldId id="3080" r:id="rId61"/>
    <p:sldId id="3082" r:id="rId62"/>
    <p:sldId id="3088" r:id="rId63"/>
    <p:sldId id="3083" r:id="rId64"/>
    <p:sldId id="3092" r:id="rId65"/>
    <p:sldId id="3093" r:id="rId66"/>
    <p:sldId id="3094" r:id="rId67"/>
    <p:sldId id="3095" r:id="rId68"/>
    <p:sldId id="3075" r:id="rId69"/>
    <p:sldId id="3096" r:id="rId70"/>
    <p:sldId id="3097" r:id="rId71"/>
    <p:sldId id="3098" r:id="rId72"/>
    <p:sldId id="3099" r:id="rId73"/>
    <p:sldId id="3086" r:id="rId74"/>
    <p:sldId id="3087" r:id="rId75"/>
    <p:sldId id="321" r:id="rId7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4/13/2022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4/13/2022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p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p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F0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5223165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with a QR code.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codes can be generated with a second script if necessary.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29" y="3626907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32BDF23-34DB-4806-B0C2-6936AE9F3D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3362179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 will represent the </a:t>
            </a:r>
            <a:r>
              <a:rPr lang="en-US" sz="1600" dirty="0">
                <a:solidFill>
                  <a:srgbClr val="00B0F0"/>
                </a:solidFill>
              </a:rPr>
              <a:t>order ID.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50"/>
                </a:solidFill>
              </a:rPr>
              <a:t>case ID </a:t>
            </a:r>
            <a:r>
              <a:rPr lang="en-US" sz="1600" dirty="0">
                <a:solidFill>
                  <a:schemeClr val="tx1"/>
                </a:solidFill>
              </a:rPr>
              <a:t>is written next to it.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has a prefix ‘</a:t>
            </a:r>
            <a:r>
              <a:rPr lang="en-US" sz="1600" dirty="0" err="1">
                <a:solidFill>
                  <a:schemeClr val="tx1"/>
                </a:solidFill>
              </a:rPr>
              <a:t>ord</a:t>
            </a:r>
            <a:r>
              <a:rPr lang="en-US" sz="1600" dirty="0">
                <a:solidFill>
                  <a:schemeClr val="tx1"/>
                </a:solidFill>
              </a:rPr>
              <a:t>’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E.g.: ord</a:t>
            </a:r>
            <a:r>
              <a:rPr lang="en-US" sz="1600" dirty="0">
                <a:solidFill>
                  <a:srgbClr val="00B0F0"/>
                </a:solidFill>
              </a:rPr>
              <a:t>427058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2A39BD-9E7C-43A1-AB8A-909E158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37" y="1733791"/>
            <a:ext cx="4304347" cy="2244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C904FA-B45D-4D2C-BC67-B8C5C9F2B3DC}"/>
              </a:ext>
            </a:extLst>
          </p:cNvPr>
          <p:cNvSpPr/>
          <p:nvPr/>
        </p:nvSpPr>
        <p:spPr>
          <a:xfrm>
            <a:off x="4572001" y="3214467"/>
            <a:ext cx="2131254" cy="82296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6A60B0-4AD9-4CDD-A3C5-A888197F7F94}"/>
              </a:ext>
            </a:extLst>
          </p:cNvPr>
          <p:cNvCxnSpPr>
            <a:cxnSpLocks/>
          </p:cNvCxnSpPr>
          <p:nvPr/>
        </p:nvCxnSpPr>
        <p:spPr>
          <a:xfrm flipH="1">
            <a:off x="2511083" y="3539836"/>
            <a:ext cx="195008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2" y="2343149"/>
            <a:ext cx="477981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7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</a:t>
            </a:r>
            <a:r>
              <a:rPr lang="en-US" sz="1600" dirty="0">
                <a:solidFill>
                  <a:srgbClr val="00B050"/>
                </a:solidFill>
              </a:rPr>
              <a:t>case IDs</a:t>
            </a:r>
            <a:r>
              <a:rPr lang="en-US" sz="1600" dirty="0">
                <a:solidFill>
                  <a:schemeClr val="tx1"/>
                </a:solidFill>
              </a:rPr>
              <a:t>! </a:t>
            </a:r>
            <a:r>
              <a:rPr lang="en-US" sz="1600" dirty="0">
                <a:solidFill>
                  <a:srgbClr val="00B0F0"/>
                </a:solidFill>
              </a:rPr>
              <a:t>Order IDs </a:t>
            </a:r>
            <a:r>
              <a:rPr lang="en-US" sz="1600" dirty="0">
                <a:solidFill>
                  <a:schemeClr val="tx1"/>
                </a:solidFill>
              </a:rPr>
              <a:t>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958E42-8A95-4171-8FF6-1219AA825D6C}"/>
              </a:ext>
            </a:extLst>
          </p:cNvPr>
          <p:cNvCxnSpPr>
            <a:cxnSpLocks/>
          </p:cNvCxnSpPr>
          <p:nvPr/>
        </p:nvCxnSpPr>
        <p:spPr>
          <a:xfrm flipH="1">
            <a:off x="3613099" y="3605373"/>
            <a:ext cx="498763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3F7AF0A-B4F7-4832-9F08-A385443002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193" y="14657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Best practices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Divide the amount of cases (e.g. 100) by a self defined number X (e.g. 5)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This will create X (e.g. 5) subsets of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Start up X (e.g. 5) parallel promotion tools with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Never run a case in multiple promotion tools (small risk for conflicts)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8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68186"/>
            <a:ext cx="4324870" cy="3375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22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735057" y="3895650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4397724" cy="1517999"/>
          </a:xfrm>
        </p:spPr>
        <p:txBody>
          <a:bodyPr/>
          <a:lstStyle/>
          <a:p>
            <a:r>
              <a:rPr lang="en-US" dirty="0"/>
              <a:t>Automated workflow Streamics scrap</a:t>
            </a:r>
          </a:p>
        </p:txBody>
      </p:sp>
    </p:spTree>
    <p:extLst>
      <p:ext uri="{BB962C8B-B14F-4D97-AF65-F5344CB8AC3E}">
        <p14:creationId xmlns:p14="http://schemas.microsoft.com/office/powerpoint/2010/main" val="719229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didn’t automate this step, to avoid making errors on automated pilot.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don’t have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 available with a QR code, so we need to fetch it from Streamics. Or you can generate it with the second script.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Same workflow as the manual workflow.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566351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C96A6-8147-42ED-A855-8FACE4B5B067}"/>
              </a:ext>
            </a:extLst>
          </p:cNvPr>
          <p:cNvSpPr/>
          <p:nvPr/>
        </p:nvSpPr>
        <p:spPr>
          <a:xfrm>
            <a:off x="1614056" y="3264680"/>
            <a:ext cx="1752599" cy="16121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9609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A437-B288-4311-87E8-DE691D5D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82" t="50000" r="26969"/>
          <a:stretch/>
        </p:blipFill>
        <p:spPr>
          <a:xfrm>
            <a:off x="1835727" y="1111912"/>
            <a:ext cx="5472545" cy="38772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D7B56-4411-4686-9446-23A2735AD553}"/>
              </a:ext>
            </a:extLst>
          </p:cNvPr>
          <p:cNvCxnSpPr>
            <a:cxnSpLocks/>
          </p:cNvCxnSpPr>
          <p:nvPr/>
        </p:nvCxnSpPr>
        <p:spPr>
          <a:xfrm flipV="1">
            <a:off x="1894510" y="1731818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89C79D-5D7E-4B5E-972C-85FDF8E84A62}"/>
              </a:ext>
            </a:extLst>
          </p:cNvPr>
          <p:cNvCxnSpPr>
            <a:cxnSpLocks/>
          </p:cNvCxnSpPr>
          <p:nvPr/>
        </p:nvCxnSpPr>
        <p:spPr>
          <a:xfrm flipV="1">
            <a:off x="3127565" y="2923309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D16A4-DB2D-43BD-8BEE-22DCF214DD75}"/>
              </a:ext>
            </a:extLst>
          </p:cNvPr>
          <p:cNvCxnSpPr>
            <a:cxnSpLocks/>
          </p:cNvCxnSpPr>
          <p:nvPr/>
        </p:nvCxnSpPr>
        <p:spPr>
          <a:xfrm flipH="1">
            <a:off x="4696690" y="1160403"/>
            <a:ext cx="498763" cy="44991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2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59485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ID is entered in Streamics post-processing?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Case ID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Order ID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1: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EF9E-12B3-4659-84ED-1977CAC94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4210401" y="1986984"/>
            <a:ext cx="4442407" cy="1694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8B57E7-812D-4286-8410-ABEAC0D3E03A}"/>
              </a:ext>
            </a:extLst>
          </p:cNvPr>
          <p:cNvCxnSpPr>
            <a:cxnSpLocks/>
          </p:cNvCxnSpPr>
          <p:nvPr/>
        </p:nvCxnSpPr>
        <p:spPr>
          <a:xfrm flipV="1">
            <a:off x="4572000" y="2562085"/>
            <a:ext cx="562206" cy="50714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DC59AA6-75A0-47B8-B8D2-97617A21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2" y="3124643"/>
            <a:ext cx="690597" cy="6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967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ID is used in the automated flow?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Case ID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Order ID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2: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CB3A9-730E-4251-B9D2-7D8F169AB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4625818" y="1942031"/>
            <a:ext cx="4060983" cy="26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item does not belong in the list?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Automatic reprint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logging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</a:t>
            </a:r>
          </a:p>
          <a:p>
            <a:pPr fontAlgn="auto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3:</a:t>
            </a:r>
          </a:p>
        </p:txBody>
      </p:sp>
    </p:spTree>
    <p:extLst>
      <p:ext uri="{BB962C8B-B14F-4D97-AF65-F5344CB8AC3E}">
        <p14:creationId xmlns:p14="http://schemas.microsoft.com/office/powerpoint/2010/main" val="3169395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13845</TotalTime>
  <Words>912</Words>
  <Application>Microsoft Office PowerPoint</Application>
  <PresentationFormat>On-screen Show (16:9)</PresentationFormat>
  <Paragraphs>183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2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Web application: start screen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Automated workflow Streamics scrap</vt:lpstr>
      <vt:lpstr>PowerPoint Presentation</vt:lpstr>
      <vt:lpstr>Streamics</vt:lpstr>
      <vt:lpstr>Streamics</vt:lpstr>
      <vt:lpstr>Try-out automated process</vt:lpstr>
      <vt:lpstr>Quiz</vt:lpstr>
      <vt:lpstr>PowerPoint Presentation</vt:lpstr>
      <vt:lpstr>PowerPoint Presentation</vt:lpstr>
      <vt:lpstr>PowerPoint Presentation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122</cp:revision>
  <dcterms:created xsi:type="dcterms:W3CDTF">2019-10-30T13:31:53Z</dcterms:created>
  <dcterms:modified xsi:type="dcterms:W3CDTF">2022-04-13T15:02:25Z</dcterms:modified>
</cp:coreProperties>
</file>